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7"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80" d="100"/>
          <a:sy n="80" d="100"/>
        </p:scale>
        <p:origin x="1572" y="-1614"/>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a:t>Click to edit Master title style</a:t>
            </a:r>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63B51D-1AC2-6C41-AE62-36E27432DFA0}"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3B51D-1AC2-6C41-AE62-36E27432DFA0}"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3B51D-1AC2-6C41-AE62-36E27432DFA0}"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3B51D-1AC2-6C41-AE62-36E27432DFA0}"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3B51D-1AC2-6C41-AE62-36E27432DFA0}"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3B51D-1AC2-6C41-AE62-36E27432DFA0}"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3B51D-1AC2-6C41-AE62-36E27432DFA0}" type="datetimeFigureOut">
              <a:rPr lang="en-US" smtClean="0"/>
              <a:pPr/>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3B51D-1AC2-6C41-AE62-36E27432DFA0}" type="datetimeFigureOut">
              <a:rPr lang="en-US" smtClean="0"/>
              <a:pPr/>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3B51D-1AC2-6C41-AE62-36E27432DFA0}" type="datetimeFigureOut">
              <a:rPr lang="en-US" smtClean="0"/>
              <a:pPr/>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3B51D-1AC2-6C41-AE62-36E27432DFA0}"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3B51D-1AC2-6C41-AE62-36E27432DFA0}"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E7045-8F2C-384E-8F22-B05E594566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0D63B51D-1AC2-6C41-AE62-36E27432DFA0}" type="datetimeFigureOut">
              <a:rPr lang="en-US" smtClean="0"/>
              <a:pPr/>
              <a:t>8/12/2019</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8A6E7045-8F2C-384E-8F22-B05E594566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7710" y="888918"/>
            <a:ext cx="4444448" cy="984885"/>
          </a:xfrm>
          <a:prstGeom prst="rect">
            <a:avLst/>
          </a:prstGeom>
          <a:noFill/>
        </p:spPr>
        <p:txBody>
          <a:bodyPr wrap="square" rtlCol="0">
            <a:spAutoFit/>
          </a:bodyPr>
          <a:lstStyle/>
          <a:p>
            <a:pPr algn="ctr"/>
            <a:r>
              <a:rPr lang="en-US" sz="5800" dirty="0">
                <a:latin typeface="HelloFirstieSquisht" panose="02000603000000000000" pitchFamily="2" charset="0"/>
                <a:ea typeface="HelloFirstieSquisht" panose="02000603000000000000" pitchFamily="2" charset="0"/>
                <a:cs typeface="Calibri (Body)"/>
              </a:rPr>
              <a:t>Supply List</a:t>
            </a:r>
          </a:p>
        </p:txBody>
      </p:sp>
      <p:sp>
        <p:nvSpPr>
          <p:cNvPr id="3" name="TextBox 2"/>
          <p:cNvSpPr txBox="1"/>
          <p:nvPr/>
        </p:nvSpPr>
        <p:spPr>
          <a:xfrm>
            <a:off x="287710" y="2172339"/>
            <a:ext cx="6671481" cy="6924973"/>
          </a:xfrm>
          <a:prstGeom prst="rect">
            <a:avLst/>
          </a:prstGeom>
          <a:noFill/>
        </p:spPr>
        <p:txBody>
          <a:bodyPr wrap="square" rtlCol="0">
            <a:spAutoFit/>
          </a:bodyPr>
          <a:lstStyle/>
          <a:p>
            <a:r>
              <a:rPr lang="en-US" sz="1600" dirty="0">
                <a:latin typeface="Century Gothic" panose="020B0502020202020204" pitchFamily="34" charset="0"/>
                <a:ea typeface="HelloCutie" panose="02000603000000000000" pitchFamily="2" charset="0"/>
              </a:rPr>
              <a:t>Dear Parents,</a:t>
            </a:r>
          </a:p>
          <a:p>
            <a:r>
              <a:rPr lang="en-US" sz="1600" dirty="0">
                <a:latin typeface="Century Gothic" panose="020B0502020202020204" pitchFamily="34" charset="0"/>
                <a:ea typeface="HelloCutie" panose="02000603000000000000" pitchFamily="2" charset="0"/>
              </a:rPr>
              <a:t>Welcome to Davis Drive! We are so excited to have you. Below is a list of supplies your child will need for Kindergarten. </a:t>
            </a:r>
            <a:r>
              <a:rPr lang="en-US" sz="1600" u="sng" dirty="0">
                <a:latin typeface="Century Gothic" panose="020B0502020202020204" pitchFamily="34" charset="0"/>
                <a:ea typeface="HelloCutie" panose="02000603000000000000" pitchFamily="2" charset="0"/>
              </a:rPr>
              <a:t>Please bring in supplies on your child’s staggered entry day.</a:t>
            </a:r>
          </a:p>
          <a:p>
            <a:endParaRPr lang="en-US" sz="1600" u="sng" dirty="0">
              <a:latin typeface="Century Gothic" panose="020B0502020202020204" pitchFamily="34" charset="0"/>
              <a:ea typeface="HelloCutie" panose="02000603000000000000" pitchFamily="2" charset="0"/>
            </a:endParaRPr>
          </a:p>
          <a:p>
            <a:r>
              <a:rPr lang="en-US" sz="1600" b="1" dirty="0">
                <a:latin typeface="Century Gothic" panose="020B0502020202020204" pitchFamily="34" charset="0"/>
                <a:ea typeface="HelloCutie" panose="02000603000000000000" pitchFamily="2" charset="0"/>
              </a:rPr>
              <a:t>For Classroom use:</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2 containers of Clorox brand wipes</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2 Packages of baby wipes</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8 count Elmer’s glue sticks</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 box of tissues</a:t>
            </a:r>
          </a:p>
          <a:p>
            <a:endParaRPr lang="en-US" dirty="0">
              <a:latin typeface="Century Gothic" panose="020B0502020202020204" pitchFamily="34" charset="0"/>
              <a:ea typeface="HelloCutie" panose="02000603000000000000" pitchFamily="2" charset="0"/>
            </a:endParaRPr>
          </a:p>
          <a:p>
            <a:r>
              <a:rPr lang="en-US" sz="1600" b="1" dirty="0">
                <a:latin typeface="Century Gothic" panose="020B0502020202020204" pitchFamily="34" charset="0"/>
                <a:ea typeface="HelloCutie" panose="02000603000000000000" pitchFamily="2" charset="0"/>
              </a:rPr>
              <a:t>For Individual Use: </a:t>
            </a:r>
            <a:r>
              <a:rPr lang="en-US" sz="1400" b="1" dirty="0">
                <a:latin typeface="Century Gothic" panose="020B0502020202020204" pitchFamily="34" charset="0"/>
                <a:ea typeface="HelloCutie" panose="02000603000000000000" pitchFamily="2" charset="0"/>
              </a:rPr>
              <a:t>Label each of these items with your child’s name</a:t>
            </a:r>
            <a:endParaRPr lang="en-US" sz="1600" b="1" dirty="0">
              <a:latin typeface="Century Gothic" panose="020B0502020202020204" pitchFamily="34" charset="0"/>
              <a:ea typeface="HelloCutie" panose="02000603000000000000" pitchFamily="2" charset="0"/>
            </a:endParaRP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 standard sized backpack (NO ROLLING BACKPACKS!)</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 package of 24-count Crayola Twistable Crayons- </a:t>
            </a:r>
            <a:r>
              <a:rPr lang="en-US" sz="1600" u="sng" dirty="0">
                <a:latin typeface="Century Gothic" panose="020B0502020202020204" pitchFamily="34" charset="0"/>
                <a:ea typeface="HelloCutie" panose="02000603000000000000" pitchFamily="2" charset="0"/>
              </a:rPr>
              <a:t>label each twistable</a:t>
            </a:r>
            <a:r>
              <a:rPr lang="en-US" sz="1600" dirty="0">
                <a:latin typeface="Century Gothic" panose="020B0502020202020204" pitchFamily="34" charset="0"/>
                <a:ea typeface="HelloCutie" panose="02000603000000000000" pitchFamily="2" charset="0"/>
              </a:rPr>
              <a:t>!</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1-1 inch 3 ring binder with clear front pocket</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 bath towel</a:t>
            </a:r>
          </a:p>
          <a:p>
            <a:pPr marL="342900" indent="-342900">
              <a:buFont typeface="Wingdings" panose="05000000000000000000" pitchFamily="2" charset="2"/>
              <a:buChar char="q"/>
            </a:pPr>
            <a:r>
              <a:rPr lang="en-US" sz="1600" dirty="0">
                <a:latin typeface="Century Gothic" panose="020B0502020202020204" pitchFamily="34" charset="0"/>
                <a:ea typeface="HelloCutie" panose="02000603000000000000" pitchFamily="2" charset="0"/>
              </a:rPr>
              <a:t>1 complete change of clothes </a:t>
            </a:r>
            <a:r>
              <a:rPr lang="en-US" sz="1200" dirty="0">
                <a:latin typeface="Century Gothic" panose="020B0502020202020204" pitchFamily="34" charset="0"/>
                <a:ea typeface="HelloCutie" panose="02000603000000000000" pitchFamily="2" charset="0"/>
              </a:rPr>
              <a:t>(These will be kept in your child’s backpack all year.  This will allow us to locate them quickly when needed and allow you to change them out as the seasons change or your child grows.  Keep them in a Ziploc baggie with child’s name labeled clearly on the outside.)</a:t>
            </a:r>
          </a:p>
          <a:p>
            <a:endParaRPr lang="en-US" sz="1200" dirty="0">
              <a:latin typeface="Century Gothic" panose="020B0502020202020204" pitchFamily="34" charset="0"/>
              <a:ea typeface="HelloCutie" panose="02000603000000000000" pitchFamily="2" charset="0"/>
            </a:endParaRPr>
          </a:p>
          <a:p>
            <a:r>
              <a:rPr lang="en-US" sz="1400" b="1" dirty="0">
                <a:solidFill>
                  <a:schemeClr val="tx2"/>
                </a:solidFill>
                <a:latin typeface="Century Gothic" panose="020B0502020202020204" pitchFamily="34" charset="0"/>
                <a:ea typeface="HelloCutie" panose="02000603000000000000" pitchFamily="2" charset="0"/>
              </a:rPr>
              <a:t>BOYS</a:t>
            </a:r>
            <a:r>
              <a:rPr lang="en-US" sz="1400" dirty="0">
                <a:latin typeface="Century Gothic" panose="020B0502020202020204" pitchFamily="34" charset="0"/>
                <a:ea typeface="HelloCutie" panose="02000603000000000000" pitchFamily="2" charset="0"/>
              </a:rPr>
              <a:t> should bring in:</a:t>
            </a:r>
          </a:p>
          <a:p>
            <a:pPr marL="342900" indent="-342900">
              <a:buFont typeface="Wingdings" panose="05000000000000000000" pitchFamily="2" charset="2"/>
              <a:buChar char="q"/>
            </a:pPr>
            <a:r>
              <a:rPr lang="en-US" sz="1400" dirty="0">
                <a:latin typeface="Century Gothic" panose="020B0502020202020204" pitchFamily="34" charset="0"/>
                <a:ea typeface="HelloCutie" panose="02000603000000000000" pitchFamily="2" charset="0"/>
              </a:rPr>
              <a:t>1 box snack-sized Ziploc bags</a:t>
            </a:r>
          </a:p>
          <a:p>
            <a:pPr marL="342900" indent="-342900">
              <a:buFont typeface="Wingdings" panose="05000000000000000000" pitchFamily="2" charset="2"/>
              <a:buChar char="q"/>
            </a:pPr>
            <a:r>
              <a:rPr lang="en-US" sz="1400" dirty="0">
                <a:latin typeface="Century Gothic" panose="020B0502020202020204" pitchFamily="34" charset="0"/>
                <a:ea typeface="HelloCutie" panose="02000603000000000000" pitchFamily="2" charset="0"/>
              </a:rPr>
              <a:t>1 box gallon-sized Ziploc bags</a:t>
            </a:r>
          </a:p>
          <a:p>
            <a:endParaRPr lang="en-US" sz="1400" dirty="0">
              <a:latin typeface="Century Gothic" panose="020B0502020202020204" pitchFamily="34" charset="0"/>
              <a:ea typeface="HelloCutie" panose="02000603000000000000" pitchFamily="2" charset="0"/>
            </a:endParaRPr>
          </a:p>
          <a:p>
            <a:r>
              <a:rPr lang="en-US" sz="1400" b="1" dirty="0">
                <a:solidFill>
                  <a:srgbClr val="FF33CC"/>
                </a:solidFill>
                <a:latin typeface="Century Gothic" panose="020B0502020202020204" pitchFamily="34" charset="0"/>
                <a:ea typeface="HelloCutie" panose="02000603000000000000" pitchFamily="2" charset="0"/>
              </a:rPr>
              <a:t>GIRLS</a:t>
            </a:r>
            <a:r>
              <a:rPr lang="en-US" sz="1400" dirty="0">
                <a:latin typeface="Century Gothic" panose="020B0502020202020204" pitchFamily="34" charset="0"/>
                <a:ea typeface="HelloCutie" panose="02000603000000000000" pitchFamily="2" charset="0"/>
              </a:rPr>
              <a:t> should bring in:</a:t>
            </a:r>
          </a:p>
          <a:p>
            <a:pPr marL="342900" indent="-342900">
              <a:buFont typeface="Wingdings" panose="05000000000000000000" pitchFamily="2" charset="2"/>
              <a:buChar char="q"/>
            </a:pPr>
            <a:r>
              <a:rPr lang="en-US" sz="1400" dirty="0">
                <a:latin typeface="Century Gothic" panose="020B0502020202020204" pitchFamily="34" charset="0"/>
                <a:ea typeface="HelloCutie" panose="02000603000000000000" pitchFamily="2" charset="0"/>
              </a:rPr>
              <a:t>1 box sandwich-sized Ziploc bags</a:t>
            </a:r>
          </a:p>
          <a:p>
            <a:pPr marL="342900" indent="-342900">
              <a:buFont typeface="Wingdings" panose="05000000000000000000" pitchFamily="2" charset="2"/>
              <a:buChar char="q"/>
            </a:pPr>
            <a:r>
              <a:rPr lang="en-US" sz="1400" dirty="0">
                <a:latin typeface="Century Gothic" panose="020B0502020202020204" pitchFamily="34" charset="0"/>
                <a:ea typeface="HelloCutie" panose="02000603000000000000" pitchFamily="2" charset="0"/>
              </a:rPr>
              <a:t>1 box quart-sized Ziploc bags</a:t>
            </a:r>
          </a:p>
          <a:p>
            <a:pPr marL="342900" indent="-342900">
              <a:buFont typeface="Wingdings" panose="05000000000000000000" pitchFamily="2" charset="2"/>
              <a:buChar char="q"/>
            </a:pPr>
            <a:endParaRPr lang="en-US" sz="800" dirty="0">
              <a:latin typeface="KG Second Chances Solid" panose="02000000000000000000" pitchFamily="2" charset="0"/>
            </a:endParaRPr>
          </a:p>
        </p:txBody>
      </p:sp>
      <p:sp>
        <p:nvSpPr>
          <p:cNvPr id="4" name="TextBox 3"/>
          <p:cNvSpPr txBox="1"/>
          <p:nvPr/>
        </p:nvSpPr>
        <p:spPr>
          <a:xfrm>
            <a:off x="0" y="175174"/>
            <a:ext cx="5019869" cy="923330"/>
          </a:xfrm>
          <a:prstGeom prst="rect">
            <a:avLst/>
          </a:prstGeom>
          <a:noFill/>
        </p:spPr>
        <p:txBody>
          <a:bodyPr wrap="square" rtlCol="0">
            <a:spAutoFit/>
          </a:bodyPr>
          <a:lstStyle/>
          <a:p>
            <a:pPr algn="ctr"/>
            <a:r>
              <a:rPr lang="en-US" sz="5400" dirty="0">
                <a:latin typeface="HelloFirstieSquisht" panose="02000603000000000000" pitchFamily="2" charset="0"/>
                <a:ea typeface="HelloFirstieSquisht" panose="02000603000000000000" pitchFamily="2" charset="0"/>
                <a:cs typeface="Calibri (Body)"/>
              </a:rPr>
              <a:t>Mrs. Suggs’ Class</a:t>
            </a:r>
          </a:p>
        </p:txBody>
      </p:sp>
      <p:sp>
        <p:nvSpPr>
          <p:cNvPr id="5" name="TextBox 4"/>
          <p:cNvSpPr txBox="1"/>
          <p:nvPr/>
        </p:nvSpPr>
        <p:spPr>
          <a:xfrm>
            <a:off x="138420" y="1803007"/>
            <a:ext cx="6603181" cy="369332"/>
          </a:xfrm>
          <a:prstGeom prst="rect">
            <a:avLst/>
          </a:prstGeom>
          <a:noFill/>
        </p:spPr>
        <p:txBody>
          <a:bodyPr wrap="square" rtlCol="0">
            <a:spAutoFit/>
          </a:bodyPr>
          <a:lstStyle/>
          <a:p>
            <a:r>
              <a:rPr lang="en-US" dirty="0">
                <a:latin typeface="HelloFirstieSquisht" panose="02000603000000000000" pitchFamily="2" charset="0"/>
                <a:ea typeface="HelloFirstieSquisht" panose="02000603000000000000" pitchFamily="2" charset="0"/>
              </a:rPr>
              <a:t>Davis Drive </a:t>
            </a:r>
            <a:r>
              <a:rPr lang="en-US">
                <a:latin typeface="HelloFirstieSquisht" panose="02000603000000000000" pitchFamily="2" charset="0"/>
                <a:ea typeface="HelloFirstieSquisht" panose="02000603000000000000" pitchFamily="2" charset="0"/>
              </a:rPr>
              <a:t>Elementary 2019-2020        </a:t>
            </a:r>
            <a:r>
              <a:rPr lang="en-US" dirty="0">
                <a:latin typeface="HelloFirstieSquisht" panose="02000603000000000000" pitchFamily="2" charset="0"/>
                <a:ea typeface="HelloFirstieSquisht" panose="02000603000000000000" pitchFamily="2" charset="0"/>
              </a:rPr>
              <a:t>Room 200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1682</TotalTime>
  <Words>210</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HelloFirstieSquisht</vt:lpstr>
      <vt:lpstr>KG Second Chances Solid</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c:creator>
  <cp:lastModifiedBy>Piper Suggs</cp:lastModifiedBy>
  <cp:revision>17</cp:revision>
  <cp:lastPrinted>2018-08-08T21:30:48Z</cp:lastPrinted>
  <dcterms:created xsi:type="dcterms:W3CDTF">2015-03-29T06:06:41Z</dcterms:created>
  <dcterms:modified xsi:type="dcterms:W3CDTF">2019-08-13T01:39:58Z</dcterms:modified>
</cp:coreProperties>
</file>